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EF3AF-83EC-4222-A7AC-0E5EDFE4CCBC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3EB68-CF83-4BA7-8DD0-22AE88B310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447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627B8-5976-4B27-9BF2-7E392EC4D55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704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75AD-7E50-4D92-8E13-A0AB517F0DD4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B0B05-5C26-4078-8C19-B7DDC3C58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463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75AD-7E50-4D92-8E13-A0AB517F0DD4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B0B05-5C26-4078-8C19-B7DDC3C58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143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75AD-7E50-4D92-8E13-A0AB517F0DD4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B0B05-5C26-4078-8C19-B7DDC3C58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793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75AD-7E50-4D92-8E13-A0AB517F0DD4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B0B05-5C26-4078-8C19-B7DDC3C58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834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75AD-7E50-4D92-8E13-A0AB517F0DD4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B0B05-5C26-4078-8C19-B7DDC3C58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00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75AD-7E50-4D92-8E13-A0AB517F0DD4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B0B05-5C26-4078-8C19-B7DDC3C58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232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75AD-7E50-4D92-8E13-A0AB517F0DD4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B0B05-5C26-4078-8C19-B7DDC3C58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546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75AD-7E50-4D92-8E13-A0AB517F0DD4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B0B05-5C26-4078-8C19-B7DDC3C58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191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75AD-7E50-4D92-8E13-A0AB517F0DD4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B0B05-5C26-4078-8C19-B7DDC3C58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94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75AD-7E50-4D92-8E13-A0AB517F0DD4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B0B05-5C26-4078-8C19-B7DDC3C58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13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75AD-7E50-4D92-8E13-A0AB517F0DD4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B0B05-5C26-4078-8C19-B7DDC3C58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971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A75AD-7E50-4D92-8E13-A0AB517F0DD4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B0B05-5C26-4078-8C19-B7DDC3C580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396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1331640" y="116632"/>
            <a:ext cx="6444208" cy="57606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ru-RU" sz="2400" b="1" dirty="0"/>
              <a:t>Переработка гравийно-песчаных материалов</a:t>
            </a:r>
            <a:endParaRPr lang="ru-RU" sz="2400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0" y="5589240"/>
            <a:ext cx="9144000" cy="936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dirty="0"/>
              <a:t>По </a:t>
            </a:r>
            <a:r>
              <a:rPr lang="ru-RU" sz="1400" dirty="0" err="1"/>
              <a:t>промываемости</a:t>
            </a:r>
            <a:r>
              <a:rPr lang="ru-RU" sz="1400" dirty="0"/>
              <a:t> загрязняющих примесей исходную гравийно-песчаную массу можно подразделить на </a:t>
            </a:r>
            <a:r>
              <a:rPr lang="ru-RU" sz="1400" b="1" dirty="0"/>
              <a:t>две категории</a:t>
            </a:r>
            <a:r>
              <a:rPr lang="ru-RU" sz="1400" dirty="0"/>
              <a:t>: 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 </a:t>
            </a:r>
            <a:r>
              <a:rPr lang="ru-RU" sz="1400" dirty="0" err="1"/>
              <a:t>легкопромываемую</a:t>
            </a:r>
            <a:endParaRPr lang="ru-RU" sz="1400" dirty="0"/>
          </a:p>
          <a:p>
            <a:pPr>
              <a:buFont typeface="Arial" pitchFamily="34" charset="0"/>
              <a:buChar char="•"/>
            </a:pPr>
            <a:r>
              <a:rPr lang="ru-RU" sz="1400" dirty="0"/>
              <a:t> </a:t>
            </a:r>
            <a:r>
              <a:rPr lang="ru-RU" sz="1400" dirty="0" err="1"/>
              <a:t>труднопромываемую</a:t>
            </a:r>
            <a:r>
              <a:rPr lang="ru-RU" sz="1400" dirty="0"/>
              <a:t>. 	</a:t>
            </a:r>
            <a:endParaRPr lang="ru-RU" sz="1400" dirty="0"/>
          </a:p>
        </p:txBody>
      </p:sp>
      <p:pic>
        <p:nvPicPr>
          <p:cNvPr id="53250" name="Рисунок 29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124746"/>
            <a:ext cx="461010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1043608" y="692696"/>
            <a:ext cx="64087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Технологическая схема переработки гравийно-песчаной смеси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05455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>
          <a:xfrm>
            <a:off x="70992" y="116632"/>
            <a:ext cx="8821488" cy="43204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ru-RU" b="1" dirty="0"/>
              <a:t>Производство минерального порошка для асфальтобетона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0" y="548680"/>
            <a:ext cx="9144000" cy="4608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600" b="1" dirty="0"/>
              <a:t>Минеральный порошок </a:t>
            </a:r>
            <a:r>
              <a:rPr lang="ru-RU" sz="1400" dirty="0"/>
              <a:t>- материал тонкого помола, приготовленный измельчением известняков, доломитов и других карбонатных пород (минеральный порошок удовлетворяет требованиям, если частиц мельче 0,071 мм, % по массе составляет более 80%).</a:t>
            </a:r>
          </a:p>
          <a:p>
            <a:endParaRPr lang="ru-RU" sz="1400" dirty="0"/>
          </a:p>
          <a:p>
            <a:endParaRPr lang="ru-RU" sz="1400" dirty="0"/>
          </a:p>
          <a:p>
            <a:r>
              <a:rPr lang="ru-RU" sz="1400" dirty="0"/>
              <a:t> Различают :</a:t>
            </a:r>
          </a:p>
          <a:p>
            <a:pPr>
              <a:buFont typeface="Arial" pitchFamily="34" charset="0"/>
              <a:buChar char="•"/>
            </a:pPr>
            <a:r>
              <a:rPr lang="ru-RU" sz="1400" b="1" i="1" dirty="0"/>
              <a:t>активированные</a:t>
            </a:r>
            <a:r>
              <a:rPr lang="ru-RU" sz="1400" dirty="0"/>
              <a:t> </a:t>
            </a:r>
            <a:r>
              <a:rPr lang="ru-RU" sz="1400" b="1" i="1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ru-RU" sz="1400" b="1" i="1" dirty="0"/>
              <a:t> </a:t>
            </a:r>
            <a:r>
              <a:rPr lang="ru-RU" sz="1400" b="1" i="1" dirty="0" err="1"/>
              <a:t>неактивированные</a:t>
            </a:r>
            <a:endParaRPr lang="ru-RU" sz="1400" b="1" i="1" dirty="0"/>
          </a:p>
          <a:p>
            <a:pPr>
              <a:buFont typeface="Arial" pitchFamily="34" charset="0"/>
              <a:buChar char="•"/>
            </a:pPr>
            <a:endParaRPr lang="ru-RU" sz="1400" b="1" i="1" dirty="0"/>
          </a:p>
          <a:p>
            <a:endParaRPr lang="ru-RU" sz="1400" dirty="0"/>
          </a:p>
          <a:p>
            <a:r>
              <a:rPr lang="ru-RU" sz="1400" dirty="0"/>
              <a:t>Для активации при измельчении пород вводят смесь битума и ПАВ. Активированные порошки обладают гидрофобными свойствами, пониженной пористостью (≤ 28% объема) и пониженной </a:t>
            </a:r>
            <a:r>
              <a:rPr lang="ru-RU" sz="1400" dirty="0" err="1"/>
              <a:t>битумоемкостью</a:t>
            </a:r>
            <a:r>
              <a:rPr lang="ru-RU" sz="1400" dirty="0"/>
              <a:t> – не более 45 г/ 100 см</a:t>
            </a:r>
            <a:r>
              <a:rPr lang="ru-RU" sz="1400" baseline="30000" dirty="0"/>
              <a:t>3 </a:t>
            </a:r>
            <a:r>
              <a:rPr lang="ru-RU" sz="1400" dirty="0"/>
              <a:t> объема.</a:t>
            </a:r>
          </a:p>
          <a:p>
            <a:endParaRPr lang="ru-RU" sz="1400" b="1" i="1" dirty="0"/>
          </a:p>
          <a:p>
            <a:r>
              <a:rPr lang="ru-RU" sz="1400" b="1" i="1" dirty="0"/>
              <a:t>Технология</a:t>
            </a:r>
            <a:r>
              <a:rPr lang="ru-RU" sz="1400" dirty="0"/>
              <a:t> приготовления минерального порошка может быть: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цикличная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непрерывная</a:t>
            </a:r>
          </a:p>
          <a:p>
            <a:r>
              <a:rPr lang="ru-RU" sz="1400" dirty="0"/>
              <a:t> 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08242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483770" y="188640"/>
            <a:ext cx="3513591" cy="70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76176" rIns="91440" bIns="76176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bmk="">
                <a:cs typeface="Times New Roman" pitchFamily="18" charset="0"/>
              </a:rPr>
              <a:t>Контроль качества</a:t>
            </a:r>
            <a:r>
              <a:rPr lang="ru-RU" b="1" dirty="0">
                <a:cs typeface="Times New Roman" pitchFamily="18" charset="0"/>
              </a:rPr>
              <a:t>. Охрана труда</a:t>
            </a:r>
            <a:endParaRPr lang="ru-RU" b="1" dirty="0"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cs typeface="Arial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251520" y="764704"/>
            <a:ext cx="8892480" cy="15121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600" b="1" dirty="0"/>
              <a:t>На КДЗ контроль качества включает:</a:t>
            </a:r>
          </a:p>
          <a:p>
            <a:endParaRPr lang="ru-RU" sz="1600" b="1" dirty="0"/>
          </a:p>
          <a:p>
            <a:pPr>
              <a:buFont typeface="Arial" pitchFamily="34" charset="0"/>
              <a:buChar char="•"/>
            </a:pPr>
            <a:r>
              <a:rPr lang="ru-RU" sz="1400" dirty="0"/>
              <a:t> </a:t>
            </a:r>
            <a:r>
              <a:rPr lang="ru-RU" sz="1400" b="1" i="1" dirty="0"/>
              <a:t>Ежедневно</a:t>
            </a:r>
            <a:r>
              <a:rPr lang="ru-RU" sz="1400" dirty="0"/>
              <a:t> -  определение зернового состава; содержание пылевидных, глинистых и илистых частиц, содержание зерен слабых пород, пластинчатой к  лещадной форме</a:t>
            </a:r>
          </a:p>
          <a:p>
            <a:pPr>
              <a:buFont typeface="Arial" pitchFamily="34" charset="0"/>
              <a:buChar char="•"/>
            </a:pPr>
            <a:r>
              <a:rPr lang="ru-RU" sz="1400" dirty="0"/>
              <a:t> </a:t>
            </a:r>
            <a:r>
              <a:rPr lang="ru-RU" sz="1400" b="1" i="1" dirty="0"/>
              <a:t>1 раз в квартал</a:t>
            </a:r>
            <a:r>
              <a:rPr lang="ru-RU" sz="1400" dirty="0"/>
              <a:t> - прочность и плотность щебня</a:t>
            </a:r>
          </a:p>
          <a:p>
            <a:pPr>
              <a:buFont typeface="Arial" pitchFamily="34" charset="0"/>
              <a:buChar char="•"/>
            </a:pPr>
            <a:r>
              <a:rPr lang="ru-RU" sz="1400" b="1" i="1" dirty="0"/>
              <a:t> 1 раз в год </a:t>
            </a:r>
            <a:r>
              <a:rPr lang="ru-RU" sz="1400" i="1" dirty="0"/>
              <a:t>-</a:t>
            </a:r>
            <a:r>
              <a:rPr lang="ru-RU" sz="1400" dirty="0"/>
              <a:t> морозостойкость щебня</a:t>
            </a:r>
          </a:p>
          <a:p>
            <a:pPr>
              <a:buFontTx/>
              <a:buChar char="-"/>
            </a:pPr>
            <a:endParaRPr lang="ru-RU" sz="1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780928"/>
            <a:ext cx="849694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Врагом номер один на КДЗ является </a:t>
            </a:r>
            <a:r>
              <a:rPr lang="ru-RU" sz="1400" b="1" i="1" dirty="0"/>
              <a:t>пыль</a:t>
            </a:r>
            <a:r>
              <a:rPr lang="ru-RU" sz="1400" dirty="0"/>
              <a:t>, а номер два – </a:t>
            </a:r>
            <a:r>
              <a:rPr lang="ru-RU" sz="1400" b="1" i="1" dirty="0"/>
              <a:t>шум.</a:t>
            </a:r>
            <a:endParaRPr lang="ru-RU" sz="1400" dirty="0"/>
          </a:p>
          <a:p>
            <a:pPr algn="just"/>
            <a:r>
              <a:rPr lang="ru-RU" sz="1400" dirty="0"/>
              <a:t>Для снижения </a:t>
            </a:r>
            <a:r>
              <a:rPr lang="ru-RU" sz="1400" b="1" i="1" dirty="0"/>
              <a:t>шума</a:t>
            </a:r>
            <a:r>
              <a:rPr lang="ru-RU" sz="1400" dirty="0"/>
              <a:t> устраивают звукоизолирующие укрытия и ограждения мест образования шума.</a:t>
            </a:r>
          </a:p>
          <a:p>
            <a:pPr algn="just"/>
            <a:r>
              <a:rPr lang="ru-RU" sz="1400" dirty="0"/>
              <a:t>На стационарных заводах высаживают вокруг шумных цехов густые зеленые зоны.</a:t>
            </a:r>
          </a:p>
          <a:p>
            <a:pPr algn="just"/>
            <a:r>
              <a:rPr lang="ru-RU" sz="1400" dirty="0"/>
              <a:t>Для личных средств защиты против шума – наушники, акустические фильтры.</a:t>
            </a:r>
          </a:p>
          <a:p>
            <a:pPr algn="just"/>
            <a:r>
              <a:rPr lang="ru-RU" sz="1400" dirty="0"/>
              <a:t>Уровень шума строго контролируется.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i="1" dirty="0"/>
              <a:t>Пыль </a:t>
            </a:r>
            <a:r>
              <a:rPr lang="ru-RU" sz="1400" dirty="0"/>
              <a:t>(размером 10-15 мкм) вредно действует на органы дыхания, оседает в легких, вызывает болезни (силикоз). В связи с этим строго контролируется содержание кремнезема в воздухе.</a:t>
            </a:r>
          </a:p>
          <a:p>
            <a:pPr algn="just"/>
            <a:r>
              <a:rPr lang="ru-RU" sz="1400" dirty="0"/>
              <a:t>Мероприятия по предотвращению пыли:</a:t>
            </a:r>
          </a:p>
          <a:p>
            <a:pPr algn="just"/>
            <a:r>
              <a:rPr lang="ru-RU" sz="1400" dirty="0"/>
              <a:t>- герметизация оборудования</a:t>
            </a:r>
          </a:p>
          <a:p>
            <a:pPr algn="just"/>
            <a:r>
              <a:rPr lang="ru-RU" sz="1400" dirty="0"/>
              <a:t>- устройство </a:t>
            </a:r>
            <a:r>
              <a:rPr lang="ru-RU" sz="1400" dirty="0" err="1"/>
              <a:t>аспирируемых</a:t>
            </a:r>
            <a:r>
              <a:rPr lang="ru-RU" sz="1400" dirty="0"/>
              <a:t> (вентиляция, когда вместе с удаляемым газом уносятся мелкие частицы, вредные при вдыхании для человека) укрытий</a:t>
            </a:r>
          </a:p>
          <a:p>
            <a:pPr algn="just"/>
            <a:r>
              <a:rPr lang="ru-RU" sz="1400" dirty="0"/>
              <a:t>- введение мокрых процессов</a:t>
            </a:r>
          </a:p>
          <a:p>
            <a:pPr algn="just"/>
            <a:r>
              <a:rPr lang="ru-RU" sz="1400" dirty="0"/>
              <a:t>- минимизация числа перегрузок</a:t>
            </a:r>
          </a:p>
          <a:p>
            <a:pPr algn="just"/>
            <a:r>
              <a:rPr lang="ru-RU" sz="1400" dirty="0"/>
              <a:t>- применение закрытых герметичных течек</a:t>
            </a:r>
          </a:p>
          <a:p>
            <a:pPr algn="just"/>
            <a:r>
              <a:rPr lang="ru-RU" sz="1400" dirty="0"/>
              <a:t>Эффективной мерой защиты окружающей среды от пыли является озеленение территории завода посадкой деревьев, кустарников.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2204864"/>
            <a:ext cx="15360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Охрана труда</a:t>
            </a:r>
          </a:p>
        </p:txBody>
      </p:sp>
    </p:spTree>
    <p:extLst>
      <p:ext uri="{BB962C8B-B14F-4D97-AF65-F5344CB8AC3E}">
        <p14:creationId xmlns:p14="http://schemas.microsoft.com/office/powerpoint/2010/main" val="48895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320</Words>
  <Application>Microsoft Office PowerPoint</Application>
  <PresentationFormat>Экран (4:3)</PresentationFormat>
  <Paragraphs>42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Bakytbek</dc:creator>
  <cp:lastModifiedBy>Bakytbek</cp:lastModifiedBy>
  <cp:revision>1</cp:revision>
  <dcterms:created xsi:type="dcterms:W3CDTF">2020-09-05T15:20:55Z</dcterms:created>
  <dcterms:modified xsi:type="dcterms:W3CDTF">2020-09-05T15:22:51Z</dcterms:modified>
</cp:coreProperties>
</file>